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8" r:id="rId2"/>
    <p:sldId id="261" r:id="rId3"/>
    <p:sldId id="260" r:id="rId4"/>
    <p:sldId id="262" r:id="rId5"/>
    <p:sldId id="263" r:id="rId6"/>
    <p:sldId id="264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7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0C2011-9F42-46CA-847B-00DBA42BA747}" type="datetimeFigureOut">
              <a:rPr lang="zh-TW" altLang="en-US" smtClean="0"/>
              <a:t>2023/7/30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0B9765-F79E-41E6-A96A-6A24AC2790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2763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431703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364064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62592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689385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549173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68397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F6794A6-5858-4820-B967-82B585EB545B}" type="slidenum">
              <a:rPr kumimoji="0" lang="zh-TW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新細明體" panose="02020500000000000000" pitchFamily="18" charset="-120"/>
                <a:cs typeface="+mn-cs"/>
              </a:rPr>
              <a:pPr marL="0" marR="0" lvl="0" indent="0" algn="r" defTabSz="683971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zh-TW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新細明體" panose="02020500000000000000" pitchFamily="18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57542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3"/>
          </a:xfrm>
        </p:spPr>
        <p:txBody>
          <a:bodyPr anchor="b">
            <a:noAutofit/>
          </a:bodyPr>
          <a:lstStyle>
            <a:lvl1pPr algn="r">
              <a:defRPr sz="5333">
                <a:solidFill>
                  <a:schemeClr val="accent1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6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19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679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38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79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3581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17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477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2023/7/30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3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6996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2023/7/30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3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0457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41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470400"/>
            <a:ext cx="8596668" cy="1570963"/>
          </a:xfrm>
        </p:spPr>
        <p:txBody>
          <a:bodyPr anchor="ctr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2023/7/30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3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  <a:endParaRPr kumimoji="0" lang="en-US" sz="1733" b="0" i="0" u="none" strike="noStrike" kern="1200" cap="none" spc="0" normalizeH="0" baseline="0" noProof="0" dirty="0">
              <a:ln>
                <a:noFill/>
              </a:ln>
              <a:solidFill>
                <a:srgbClr val="E84C22">
                  <a:lumMod val="60000"/>
                  <a:lumOff val="40000"/>
                </a:srgbClr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09272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1931989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2023/7/30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3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953897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5" y="609600"/>
            <a:ext cx="809413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2023/7/30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3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2" y="790379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196" tIns="45599" rIns="91196" bIns="45599" rtlCol="0" anchor="ctr">
            <a:noAutofit/>
          </a:bodyPr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0" i="0" u="none" strike="noStrike" kern="1200" cap="none" spc="0" normalizeH="0" baseline="0" noProof="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74189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5970" indent="0">
              <a:buFontTx/>
              <a:buNone/>
              <a:defRPr/>
            </a:lvl2pPr>
            <a:lvl3pPr marL="911939" indent="0">
              <a:buFontTx/>
              <a:buNone/>
              <a:defRPr/>
            </a:lvl3pPr>
            <a:lvl4pPr marL="1367908" indent="0">
              <a:buFontTx/>
              <a:buNone/>
              <a:defRPr/>
            </a:lvl4pPr>
            <a:lvl5pPr marL="1823877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1513915"/>
          </a:xfrm>
        </p:spPr>
        <p:txBody>
          <a:bodyPr anchor="t">
            <a:normAutofit/>
          </a:bodyPr>
          <a:lstStyle>
            <a:lvl1pPr marL="0" indent="0" algn="l">
              <a:buNone/>
              <a:defRPr sz="1733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2023/7/30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3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667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2023/7/30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3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456804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5" y="609601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7" y="609600"/>
            <a:ext cx="7060151" cy="5251451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2023/7/30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3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6962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2023/7/30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3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99091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2700870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59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2pPr>
            <a:lvl3pPr marL="9119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67908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4pPr>
            <a:lvl5pPr marL="182387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5pPr>
            <a:lvl6pPr marL="227984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6pPr>
            <a:lvl7pPr marL="2735817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7pPr>
            <a:lvl8pPr marL="3191786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8pPr>
            <a:lvl9pPr marL="3647755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2023/7/30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3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57644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5" y="2160590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69" y="2160591"/>
            <a:ext cx="4184035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2023/7/30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3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6907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7" y="2160983"/>
            <a:ext cx="4185623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7" y="2737248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9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5970" indent="0">
              <a:buNone/>
              <a:defRPr sz="2000" b="1"/>
            </a:lvl2pPr>
            <a:lvl3pPr marL="911939" indent="0">
              <a:buNone/>
              <a:defRPr sz="1733" b="1"/>
            </a:lvl3pPr>
            <a:lvl4pPr marL="1367908" indent="0">
              <a:buNone/>
              <a:defRPr sz="1600" b="1"/>
            </a:lvl4pPr>
            <a:lvl5pPr marL="1823877" indent="0">
              <a:buNone/>
              <a:defRPr sz="1600" b="1"/>
            </a:lvl5pPr>
            <a:lvl6pPr marL="2279847" indent="0">
              <a:buNone/>
              <a:defRPr sz="1600" b="1"/>
            </a:lvl6pPr>
            <a:lvl7pPr marL="2735817" indent="0">
              <a:buNone/>
              <a:defRPr sz="1600" b="1"/>
            </a:lvl7pPr>
            <a:lvl8pPr marL="3191786" indent="0">
              <a:buNone/>
              <a:defRPr sz="1600" b="1"/>
            </a:lvl8pPr>
            <a:lvl9pPr marL="3647755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6" y="2737248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2023/7/30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3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78015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2023/7/30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3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70504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2023/7/30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3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9284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1498604"/>
            <a:ext cx="3854528" cy="1278467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2" y="514927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2777070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333"/>
            </a:lvl1pPr>
            <a:lvl2pPr marL="455833" indent="0">
              <a:buNone/>
              <a:defRPr sz="1333"/>
            </a:lvl2pPr>
            <a:lvl3pPr marL="911665" indent="0">
              <a:buNone/>
              <a:defRPr sz="1200"/>
            </a:lvl3pPr>
            <a:lvl4pPr marL="1367498" indent="0">
              <a:buNone/>
              <a:defRPr sz="933"/>
            </a:lvl4pPr>
            <a:lvl5pPr marL="1823330" indent="0">
              <a:buNone/>
              <a:defRPr sz="933"/>
            </a:lvl5pPr>
            <a:lvl6pPr marL="2279163" indent="0">
              <a:buNone/>
              <a:defRPr sz="933"/>
            </a:lvl6pPr>
            <a:lvl7pPr marL="2734996" indent="0">
              <a:buNone/>
              <a:defRPr sz="933"/>
            </a:lvl7pPr>
            <a:lvl8pPr marL="3190828" indent="0">
              <a:buNone/>
              <a:defRPr sz="933"/>
            </a:lvl8pPr>
            <a:lvl9pPr marL="3646661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2023/7/30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3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1495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6" y="4800600"/>
            <a:ext cx="8596667" cy="566739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7" y="609601"/>
            <a:ext cx="8596668" cy="384571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5970" indent="0">
              <a:buNone/>
              <a:defRPr sz="1600"/>
            </a:lvl2pPr>
            <a:lvl3pPr marL="911939" indent="0">
              <a:buNone/>
              <a:defRPr sz="1600"/>
            </a:lvl3pPr>
            <a:lvl4pPr marL="1367908" indent="0">
              <a:buNone/>
              <a:defRPr sz="1600"/>
            </a:lvl4pPr>
            <a:lvl5pPr marL="1823877" indent="0">
              <a:buNone/>
              <a:defRPr sz="1600"/>
            </a:lvl5pPr>
            <a:lvl6pPr marL="2279847" indent="0">
              <a:buNone/>
              <a:defRPr sz="1600"/>
            </a:lvl6pPr>
            <a:lvl7pPr marL="2735817" indent="0">
              <a:buNone/>
              <a:defRPr sz="1600"/>
            </a:lvl7pPr>
            <a:lvl8pPr marL="3191786" indent="0">
              <a:buNone/>
              <a:defRPr sz="1600"/>
            </a:lvl8pPr>
            <a:lvl9pPr marL="3647755" indent="0">
              <a:buNone/>
              <a:defRPr sz="1600"/>
            </a:lvl9pPr>
          </a:lstStyle>
          <a:p>
            <a:r>
              <a:rPr lang="zh-TW" altLang="en-US" dirty="0"/>
              <a:t>按一下图示以新增图片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6" y="5367339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5970" indent="0">
              <a:buNone/>
              <a:defRPr sz="1200"/>
            </a:lvl2pPr>
            <a:lvl3pPr marL="911939" indent="0">
              <a:buNone/>
              <a:defRPr sz="933"/>
            </a:lvl3pPr>
            <a:lvl4pPr marL="1367908" indent="0">
              <a:buNone/>
              <a:defRPr sz="933"/>
            </a:lvl4pPr>
            <a:lvl5pPr marL="1823877" indent="0">
              <a:buNone/>
              <a:defRPr sz="933"/>
            </a:lvl5pPr>
            <a:lvl6pPr marL="2279847" indent="0">
              <a:buNone/>
              <a:defRPr sz="933"/>
            </a:lvl6pPr>
            <a:lvl7pPr marL="2735817" indent="0">
              <a:buNone/>
              <a:defRPr sz="933"/>
            </a:lvl7pPr>
            <a:lvl8pPr marL="3191786" indent="0">
              <a:buNone/>
              <a:defRPr sz="933"/>
            </a:lvl8pPr>
            <a:lvl9pPr marL="3647755" indent="0">
              <a:buNone/>
              <a:defRPr sz="933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2023/7/30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3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11057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7" y="609600"/>
            <a:ext cx="8596668" cy="1320800"/>
          </a:xfrm>
          <a:prstGeom prst="rect">
            <a:avLst/>
          </a:prstGeom>
        </p:spPr>
        <p:txBody>
          <a:bodyPr vert="horz" lIns="68397" tIns="34199" rIns="68397" bIns="34199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7" y="2160591"/>
            <a:ext cx="8596668" cy="3880773"/>
          </a:xfrm>
          <a:prstGeom prst="rect">
            <a:avLst/>
          </a:prstGeom>
        </p:spPr>
        <p:txBody>
          <a:bodyPr vert="horz" lIns="68397" tIns="34199" rIns="68397" bIns="34199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4"/>
            <a:ext cx="9119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2DF38D-0BB2-44D1-9869-09571501DDB5}" type="datetimeFigureOut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2023/7/30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7" y="6041364"/>
            <a:ext cx="6297612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l">
              <a:defRPr sz="9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33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4" y="6041364"/>
            <a:ext cx="683339" cy="365125"/>
          </a:xfrm>
          <a:prstGeom prst="rect">
            <a:avLst/>
          </a:prstGeom>
        </p:spPr>
        <p:txBody>
          <a:bodyPr vert="horz" lIns="68397" tIns="34199" rIns="68397" bIns="34199" rtlCol="0" anchor="ctr"/>
          <a:lstStyle>
            <a:lvl1pPr algn="r">
              <a:defRPr sz="933">
                <a:solidFill>
                  <a:schemeClr val="accent1"/>
                </a:solidFill>
              </a:defRPr>
            </a:lvl1pPr>
          </a:lstStyle>
          <a:p>
            <a:pPr marL="0" marR="0" lvl="0" indent="0" algn="r" defTabSz="91193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BAC4A31-E2B7-4558-95A2-DACAFAEF417A}" type="slidenum">
              <a:rPr kumimoji="0" lang="zh-TW" altLang="en-US" sz="933" b="0" i="0" u="none" strike="noStrike" kern="1200" cap="none" spc="0" normalizeH="0" baseline="0" noProof="0" smtClean="0">
                <a:ln>
                  <a:noFill/>
                </a:ln>
                <a:solidFill>
                  <a:srgbClr val="E84C22"/>
                </a:solidFill>
                <a:effectLst/>
                <a:uLnTx/>
                <a:uFillTx/>
                <a:latin typeface="Trebuchet MS"/>
                <a:ea typeface="微軟正黑體" panose="020B0604030504040204" pitchFamily="34" charset="-120"/>
                <a:cs typeface="+mn-cs"/>
              </a:rPr>
              <a:pPr marL="0" marR="0" lvl="0" indent="0" algn="r" defTabSz="911939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33" b="0" i="0" u="none" strike="noStrike" kern="1200" cap="none" spc="0" normalizeH="0" baseline="0" noProof="0" dirty="0">
              <a:ln>
                <a:noFill/>
              </a:ln>
              <a:solidFill>
                <a:srgbClr val="E84C22"/>
              </a:solidFill>
              <a:effectLst/>
              <a:uLnTx/>
              <a:uFillTx/>
              <a:latin typeface="Trebuchet MS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2797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597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1977" indent="-341977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7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0951" indent="-284981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39924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3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595893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186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07832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6380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19771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75740" indent="-227985" algn="l" defTabSz="455970" rtl="0" eaLnBrk="1" latinLnBrk="0" hangingPunct="1">
        <a:spcBef>
          <a:spcPts val="997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1pPr>
      <a:lvl2pPr marL="455970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2pPr>
      <a:lvl3pPr marL="911939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3pPr>
      <a:lvl4pPr marL="1367908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4pPr>
      <a:lvl5pPr marL="182387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5pPr>
      <a:lvl6pPr marL="227984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6pPr>
      <a:lvl7pPr marL="2735817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7pPr>
      <a:lvl8pPr marL="3191786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8pPr>
      <a:lvl9pPr marL="3647755" algn="l" defTabSz="455970" rtl="0" eaLnBrk="1" latinLnBrk="0" hangingPunct="1">
        <a:defRPr sz="173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8937749" cy="1121135"/>
          </a:xfrm>
        </p:spPr>
        <p:txBody>
          <a:bodyPr anchor="ctr">
            <a:normAutofit fontScale="90000"/>
          </a:bodyPr>
          <a:lstStyle/>
          <a:p>
            <a:r>
              <a:rPr lang="en-US" altLang="zh-CN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信与所望之事</a:t>
            </a:r>
            <a:r>
              <a:rPr lang="en-US" altLang="zh-CN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】(</a:t>
            </a:r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下</a:t>
            </a:r>
            <a:r>
              <a:rPr lang="en-US" altLang="zh-TW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)</a:t>
            </a:r>
            <a:r>
              <a:rPr lang="zh-CN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</a:t>
            </a:r>
            <a:r>
              <a:rPr lang="zh-TW" altLang="en-US" sz="5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廿二</a:t>
            </a:r>
            <a:r>
              <a:rPr lang="zh-CN" altLang="en-US" sz="5400" b="1" dirty="0">
                <a:latin typeface="標楷體" pitchFamily="65" charset="-120"/>
                <a:ea typeface="標楷體" pitchFamily="65" charset="-120"/>
              </a:rPr>
              <a:t>讲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335819"/>
            <a:ext cx="9714966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撒母耳膏扫罗作王，膏对了吗？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人会错，神不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会错。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但神人会错吗？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什么是先知最重要的工作？</a:t>
            </a:r>
          </a:p>
          <a:p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这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城里有一位神人，是众人所尊重的，凡他所说的全都应验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4000" b="1" dirty="0" smtClean="0">
                <a:latin typeface="標楷體" pitchFamily="65" charset="-120"/>
                <a:ea typeface="標楷體" pitchFamily="65" charset="-120"/>
              </a:rPr>
              <a:t>」</a:t>
            </a:r>
            <a:endParaRPr lang="en-US" altLang="zh-TW" sz="4000" b="1" dirty="0" smtClean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 </a:t>
            </a:r>
            <a:r>
              <a:rPr lang="zh-CN" altLang="en-US" sz="40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撒母耳记上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9:6)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原原本本地传神的话语。</a:t>
            </a:r>
          </a:p>
        </p:txBody>
      </p:sp>
    </p:spTree>
    <p:extLst>
      <p:ext uri="{BB962C8B-B14F-4D97-AF65-F5344CB8AC3E}">
        <p14:creationId xmlns:p14="http://schemas.microsoft.com/office/powerpoint/2010/main" val="4178725231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8937749" cy="1121135"/>
          </a:xfrm>
        </p:spPr>
        <p:txBody>
          <a:bodyPr anchor="ctr">
            <a:normAutofit fontScale="90000"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撒母耳膏扫罗作王，膏对了吗？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6" y="1335819"/>
            <a:ext cx="9940402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扫罗被膏后曾领受新心，变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成一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个新人。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撒母耳拿瓶膏油倒在扫罗的头上，与他亲嘴，说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这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不是耶和华膏你作他产业的君吗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？</a:t>
            </a:r>
            <a:r>
              <a:rPr lang="en-US" altLang="zh-CN" sz="3200" b="1" dirty="0" smtClean="0">
                <a:latin typeface="標楷體" pitchFamily="65" charset="-120"/>
                <a:ea typeface="標楷體" pitchFamily="65" charset="-120"/>
              </a:rPr>
              <a:t>……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此后你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到神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的山，在那里有非利士人的防兵。你到了城的时候，必遇见一班先知从邱坛下来，前面有鼓瑟的、击鼓的、吹笛的、弹琴的，他们都受感说话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。耶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和华的灵必大大感动你，你就与他们一同受感说话；你要变为新人。 这兆头临到你，你就可以趁时而做，因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为神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与你同在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。你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当在我以先下到吉甲，我也必下到那里献燔祭和平安祭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」</a:t>
            </a: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09042674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8937749" cy="1121135"/>
          </a:xfrm>
        </p:spPr>
        <p:txBody>
          <a:bodyPr anchor="ctr">
            <a:normAutofit fontScale="90000"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撒母耳膏扫罗作王，膏对了吗？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5" y="1335819"/>
            <a:ext cx="10141737" cy="5295568"/>
          </a:xfrm>
        </p:spPr>
        <p:txBody>
          <a:bodyPr>
            <a:noAutofit/>
          </a:bodyPr>
          <a:lstStyle/>
          <a:p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扫罗被膏后曾领受新心，变</a:t>
            </a:r>
            <a:r>
              <a:rPr lang="zh-CN" altLang="en-US" sz="3600" b="1" dirty="0" smtClean="0">
                <a:latin typeface="標楷體" pitchFamily="65" charset="-120"/>
                <a:ea typeface="標楷體" pitchFamily="65" charset="-120"/>
              </a:rPr>
              <a:t>成一</a:t>
            </a:r>
            <a:r>
              <a:rPr lang="zh-CN" altLang="en-US" sz="3600" b="1" dirty="0">
                <a:latin typeface="標楷體" pitchFamily="65" charset="-120"/>
                <a:ea typeface="標楷體" pitchFamily="65" charset="-120"/>
              </a:rPr>
              <a:t>个新人。</a:t>
            </a:r>
          </a:p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扫罗转身离别撒母耳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，神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就赐他一个新心。当日这一切兆头都应验了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。扫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罗到了那山，有一班先知遇见他，　神的灵大大感动他，他就在先知中受感说话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。素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来认识扫罗的，看见他和先知一同受感说话，就彼此说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基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士的儿子遇见什么了？扫罗也列在先知中吗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？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 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撒母耳记上 </a:t>
            </a:r>
            <a:r>
              <a:rPr lang="en-US" altLang="zh-CN" sz="3200" b="1" dirty="0" smtClean="0">
                <a:latin typeface="標楷體" pitchFamily="65" charset="-120"/>
                <a:ea typeface="標楷體" pitchFamily="65" charset="-120"/>
              </a:rPr>
              <a:t>10:1,5-11)</a:t>
            </a: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54944368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8937749" cy="1121135"/>
          </a:xfrm>
        </p:spPr>
        <p:txBody>
          <a:bodyPr anchor="ctr">
            <a:normAutofit fontScale="90000"/>
          </a:bodyPr>
          <a:lstStyle/>
          <a:p>
            <a:r>
              <a:rPr lang="zh-CN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撒母耳膏扫罗作王，膏对了吗？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5" y="1335819"/>
            <a:ext cx="9571285" cy="5295568"/>
          </a:xfrm>
        </p:spPr>
        <p:txBody>
          <a:bodyPr>
            <a:noAutofit/>
          </a:bodyPr>
          <a:lstStyle/>
          <a:p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有一个便雅悯人，名叫基士，是便雅悯人亚斐亚的玄孙，比歌拉的曾孙，洗罗的孙子，亚别的儿子，是个大能的勇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士 </a:t>
            </a:r>
            <a:r>
              <a:rPr lang="en-US" altLang="zh-CN" sz="32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或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译：大财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主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)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。他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有一个儿子，名叫扫罗，又健壮、又俊美，在以色列人中没有一个能比他的；身体比众民高过一头。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撒母耳回答说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我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就是先见。</a:t>
            </a:r>
            <a:r>
              <a:rPr lang="en-US" altLang="zh-CN" sz="3200" b="1" dirty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明日早晨我送你去，将你心里的事都告诉你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。</a:t>
            </a:r>
            <a:r>
              <a:rPr lang="en-US" altLang="zh-CN" sz="3200" b="1" dirty="0" smtClean="0">
                <a:latin typeface="標楷體" pitchFamily="65" charset="-120"/>
                <a:ea typeface="標楷體" pitchFamily="65" charset="-120"/>
              </a:rPr>
              <a:t>…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以色列众人所仰慕的是谁呢？不是仰慕你和你父的全家吗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？</a:t>
            </a:r>
            <a:r>
              <a:rPr lang="zh-TW" altLang="en-US" sz="3200" b="1" dirty="0">
                <a:latin typeface="標楷體" pitchFamily="65" charset="-120"/>
                <a:ea typeface="標楷體" pitchFamily="65" charset="-120"/>
              </a:rPr>
              <a:t>」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扫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罗说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：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「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我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不是以色列支派中至小的便雅悯人吗？我家不是便雅悯支派中至小的家吗？你为何对我说这样的话呢</a:t>
            </a:r>
            <a:r>
              <a:rPr lang="zh-CN" altLang="en-US" sz="3200" b="1" dirty="0" smtClean="0">
                <a:latin typeface="標楷體" pitchFamily="65" charset="-120"/>
                <a:ea typeface="標楷體" pitchFamily="65" charset="-120"/>
              </a:rPr>
              <a:t>？</a:t>
            </a:r>
            <a:r>
              <a:rPr lang="zh-TW" altLang="en-US" sz="3200" b="1" dirty="0" smtClean="0">
                <a:latin typeface="標楷體" pitchFamily="65" charset="-120"/>
                <a:ea typeface="標楷體" pitchFamily="65" charset="-120"/>
              </a:rPr>
              <a:t>」</a:t>
            </a:r>
            <a:r>
              <a:rPr lang="en-US" altLang="zh-CN" sz="3200" b="1" dirty="0" smtClean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3200" b="1" dirty="0">
                <a:latin typeface="標楷體" pitchFamily="65" charset="-120"/>
                <a:ea typeface="標楷體" pitchFamily="65" charset="-120"/>
              </a:rPr>
              <a:t>撒母耳记上 </a:t>
            </a:r>
            <a:r>
              <a:rPr lang="en-US" altLang="zh-CN" sz="3200" b="1" dirty="0" smtClean="0">
                <a:latin typeface="標楷體" pitchFamily="65" charset="-120"/>
                <a:ea typeface="標楷體" pitchFamily="65" charset="-120"/>
              </a:rPr>
              <a:t>9:1-2,19-21)</a:t>
            </a:r>
            <a:endParaRPr lang="zh-CN" altLang="en-US" sz="28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8761656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8937749" cy="1121135"/>
          </a:xfrm>
        </p:spPr>
        <p:txBody>
          <a:bodyPr anchor="ctr">
            <a:normAutofit/>
          </a:bodyPr>
          <a:lstStyle/>
          <a:p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怎樣分一個王的好壞？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5" y="1335819"/>
            <a:ext cx="9571285" cy="5295568"/>
          </a:xfrm>
        </p:spPr>
        <p:txBody>
          <a:bodyPr>
            <a:noAutofit/>
          </a:bodyPr>
          <a:lstStyle/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人怎样看一个王的好坏，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神怎样看一个王的好坏？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1.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有没有犯罪？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道德完美，大卫和扫罗都没有做到。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2.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是否爱百姓？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大卫和扫罗都做到</a:t>
            </a:r>
          </a:p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是否听神话？</a:t>
            </a:r>
            <a:endParaRPr lang="zh-CN" altLang="en-US" sz="32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02718357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EC545616-513E-D5AE-2401-6D53FF60F2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2135" y="214686"/>
            <a:ext cx="8937749" cy="1121135"/>
          </a:xfrm>
        </p:spPr>
        <p:txBody>
          <a:bodyPr anchor="ctr">
            <a:normAutofit/>
          </a:bodyPr>
          <a:lstStyle/>
          <a:p>
            <a:r>
              <a:rPr lang="zh-TW" altLang="en-US" sz="5333" b="1" dirty="0">
                <a:latin typeface="標楷體" panose="03000509000000000000" pitchFamily="65" charset="-120"/>
                <a:ea typeface="標楷體" panose="03000509000000000000" pitchFamily="65" charset="-120"/>
              </a:rPr>
              <a:t>怎樣分一個王的好壞？</a:t>
            </a:r>
            <a:endParaRPr lang="zh-CN" altLang="en-US" sz="5333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434652E5-3291-7815-E8EF-1DB787D4FE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7055" y="1335819"/>
            <a:ext cx="9571285" cy="5295568"/>
          </a:xfrm>
        </p:spPr>
        <p:txBody>
          <a:bodyPr>
            <a:noAutofit/>
          </a:bodyPr>
          <a:lstStyle/>
          <a:p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3. 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是否听神话？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「听命胜于献祭」</a:t>
            </a:r>
          </a:p>
          <a:p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撒母耳说：耶和华喜悦燔祭和平安祭，岂如喜悦人听从他的话呢？听命胜于献祭；顺从胜于公羊的脂油。</a:t>
            </a:r>
            <a:r>
              <a:rPr lang="en-US" altLang="zh-CN" sz="4000" b="1" dirty="0">
                <a:latin typeface="標楷體" pitchFamily="65" charset="-120"/>
                <a:ea typeface="標楷體" pitchFamily="65" charset="-120"/>
              </a:rPr>
              <a:t>(</a:t>
            </a:r>
            <a:r>
              <a:rPr lang="zh-CN" altLang="en-US" sz="4000" b="1" dirty="0">
                <a:latin typeface="標楷體" pitchFamily="65" charset="-120"/>
                <a:ea typeface="標楷體" pitchFamily="65" charset="-120"/>
              </a:rPr>
              <a:t>撒母耳记上 </a:t>
            </a:r>
            <a:r>
              <a:rPr lang="en-US" altLang="zh-CN" sz="4000" b="1" dirty="0" smtClean="0">
                <a:latin typeface="標楷體" pitchFamily="65" charset="-120"/>
                <a:ea typeface="標楷體" pitchFamily="65" charset="-120"/>
              </a:rPr>
              <a:t>15:22)</a:t>
            </a: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  <a:p>
            <a:pPr marL="0" indent="0">
              <a:buNone/>
            </a:pPr>
            <a:endParaRPr lang="en-US" altLang="zh-CN" sz="4000" b="1" dirty="0">
              <a:latin typeface="標楷體" pitchFamily="65" charset="-120"/>
              <a:ea typeface="標楷體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44414462"/>
      </p:ext>
    </p:extLst>
  </p:cSld>
  <p:clrMapOvr>
    <a:masterClrMapping/>
  </p:clrMapOvr>
  <p:transition advTm="1000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紅橙色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多面向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893</Words>
  <Application>Microsoft Office PowerPoint</Application>
  <PresentationFormat>Widescreen</PresentationFormat>
  <Paragraphs>33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微軟正黑體</vt:lpstr>
      <vt:lpstr>新細明體</vt:lpstr>
      <vt:lpstr>標楷體</vt:lpstr>
      <vt:lpstr>Arial</vt:lpstr>
      <vt:lpstr>Calibri</vt:lpstr>
      <vt:lpstr>Trebuchet MS</vt:lpstr>
      <vt:lpstr>Wingdings 3</vt:lpstr>
      <vt:lpstr>多面向</vt:lpstr>
      <vt:lpstr>【信与所望之事】(下)第廿二讲</vt:lpstr>
      <vt:lpstr>撒母耳膏扫罗作王，膏对了吗？</vt:lpstr>
      <vt:lpstr>撒母耳膏扫罗作王，膏对了吗？</vt:lpstr>
      <vt:lpstr>撒母耳膏扫罗作王，膏对了吗？</vt:lpstr>
      <vt:lpstr>怎樣分一個王的好壞？</vt:lpstr>
      <vt:lpstr>怎樣分一個王的好壞？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【信与所望之事】(下)第廿二讲</dc:title>
  <dc:creator>sun kwong wong</dc:creator>
  <cp:lastModifiedBy>SL CHAN</cp:lastModifiedBy>
  <cp:revision>3</cp:revision>
  <dcterms:created xsi:type="dcterms:W3CDTF">2023-07-30T11:18:53Z</dcterms:created>
  <dcterms:modified xsi:type="dcterms:W3CDTF">2023-07-30T14:38:00Z</dcterms:modified>
</cp:coreProperties>
</file>